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84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D70BE-D0DA-4579-8C68-7EB7C90D8FB9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5EFEC-DD16-4480-8834-2D0FE9FAC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673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クリックしてマスター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81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97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512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7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685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16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29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569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52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コンテンツ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370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図 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92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D97F1-2C0B-4CA5-A9FB-0EA1286AFA0D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980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31C03D-2AC6-134D-9ED1-DF7158676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2291" y="352018"/>
            <a:ext cx="6241362" cy="464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2850"/>
              </a:lnSpc>
            </a:pPr>
            <a:r>
              <a:rPr lang="ja-JP" altLang="en-US" sz="3000" dirty="0">
                <a:latin typeface="ＭＳ Ｐゴシック" pitchFamily="50" charset="-128"/>
                <a:ea typeface="ＭＳ Ｐゴシック" pitchFamily="50" charset="-128"/>
              </a:rPr>
              <a:t>一般演題　第●群</a:t>
            </a:r>
            <a:r>
              <a:rPr lang="ja-JP" altLang="en-US" sz="2700" dirty="0">
                <a:latin typeface="ＭＳ Ｐゴシック" pitchFamily="50" charset="-128"/>
                <a:ea typeface="ＭＳ Ｐゴシック" pitchFamily="50" charset="-128"/>
              </a:rPr>
              <a:t>（セッション名）</a:t>
            </a:r>
            <a:endParaRPr lang="ja-JP" altLang="en-US" sz="30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5" name="テキスト ボックス 5">
            <a:extLst>
              <a:ext uri="{FF2B5EF4-FFF2-40B4-BE49-F238E27FC236}">
                <a16:creationId xmlns:a16="http://schemas.microsoft.com/office/drawing/2014/main" id="{BC8DC77C-17EE-2145-8566-CE2F67169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6435" y="1222064"/>
            <a:ext cx="3879893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700" dirty="0">
                <a:latin typeface="ＭＳ Ｐゴシック" pitchFamily="50" charset="-128"/>
                <a:ea typeface="ＭＳ Ｐゴシック" pitchFamily="50" charset="-128"/>
              </a:rPr>
              <a:t>O-</a:t>
            </a:r>
            <a:r>
              <a:rPr lang="en-US" altLang="ja-JP" sz="2700" dirty="0">
                <a:latin typeface="ＭＳ Ｐゴシック" pitchFamily="50" charset="-128"/>
                <a:ea typeface="ＭＳ Ｐゴシック" pitchFamily="50" charset="-128"/>
              </a:rPr>
              <a:t>00</a:t>
            </a:r>
            <a:r>
              <a:rPr lang="ja-JP" altLang="en-US" sz="2700" dirty="0">
                <a:latin typeface="ＭＳ Ｐゴシック" pitchFamily="50" charset="-128"/>
                <a:ea typeface="ＭＳ Ｐゴシック" pitchFamily="50" charset="-128"/>
              </a:rPr>
              <a:t>（演題番号）</a:t>
            </a:r>
            <a:endParaRPr lang="ja-JP" altLang="en-US" sz="3300" dirty="0">
              <a:latin typeface="Arial Narrow" pitchFamily="34" charset="0"/>
              <a:ea typeface="ＭＳ Ｐゴシック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362AEBE-F1E2-3241-999F-6D8AAD54C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4026" y="3236620"/>
            <a:ext cx="43446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ＭＳ Ｐゴシック" pitchFamily="50" charset="-128"/>
              </a:rPr>
              <a:t>○○　○○（氏名）</a:t>
            </a:r>
            <a:endParaRPr lang="en-US" altLang="ja-JP" dirty="0">
              <a:latin typeface="ＭＳ Ｐゴシック" pitchFamily="50" charset="-128"/>
            </a:endParaRPr>
          </a:p>
          <a:p>
            <a:pPr algn="ctr"/>
            <a:r>
              <a:rPr lang="ja-JP" altLang="en-US" dirty="0">
                <a:latin typeface="ＭＳ Ｐゴシック" pitchFamily="50" charset="-128"/>
              </a:rPr>
              <a:t>○○○○大学○○科（所属）</a:t>
            </a:r>
            <a:endParaRPr lang="ja-JP" altLang="en-US" sz="2100" dirty="0">
              <a:latin typeface="Arial Narrow" pitchFamily="34" charset="0"/>
              <a:ea typeface="ＭＳ Ｐゴシック" pitchFamily="50" charset="-128"/>
            </a:endParaRPr>
          </a:p>
        </p:txBody>
      </p:sp>
      <p:sp>
        <p:nvSpPr>
          <p:cNvPr id="7" name="テキスト ボックス 5">
            <a:extLst>
              <a:ext uri="{FF2B5EF4-FFF2-40B4-BE49-F238E27FC236}">
                <a16:creationId xmlns:a16="http://schemas.microsoft.com/office/drawing/2014/main" id="{53BA37CA-9207-C744-BAD1-F2713B9DC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6655" y="1706812"/>
            <a:ext cx="5748836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3000" dirty="0">
                <a:latin typeface="ＭＳ Ｐゴシック" pitchFamily="50" charset="-128"/>
                <a:ea typeface="ＭＳ Ｐゴシック" pitchFamily="50" charset="-128"/>
              </a:rPr>
              <a:t>＊＊＊＊＊＊＊＊＊＊</a:t>
            </a:r>
            <a:r>
              <a:rPr lang="ja-JP" altLang="en-US" sz="3300" dirty="0">
                <a:latin typeface="ＭＳ Ｐゴシック" pitchFamily="50" charset="-128"/>
                <a:ea typeface="ＭＳ Ｐゴシック" pitchFamily="50" charset="-128"/>
              </a:rPr>
              <a:t>（演題名）</a:t>
            </a:r>
            <a:endParaRPr lang="ja-JP" altLang="en-US" sz="3600" dirty="0">
              <a:latin typeface="Arial Narrow" pitchFamily="34" charset="0"/>
              <a:ea typeface="ＭＳ Ｐゴシック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F151C099-60CA-8A43-83EB-59078BACB0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1940" y="2719200"/>
            <a:ext cx="1602084" cy="1869098"/>
          </a:xfrm>
          <a:prstGeom prst="rect">
            <a:avLst/>
          </a:prstGeom>
        </p:spPr>
      </p:pic>
      <p:sp>
        <p:nvSpPr>
          <p:cNvPr id="10" name="フッター プレースホルダー 1">
            <a:extLst>
              <a:ext uri="{FF2B5EF4-FFF2-40B4-BE49-F238E27FC236}">
                <a16:creationId xmlns:a16="http://schemas.microsoft.com/office/drawing/2014/main" id="{0176FE7F-28A6-754C-A920-7D5080A15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93440" y="4675670"/>
            <a:ext cx="2815266" cy="273844"/>
          </a:xfrm>
        </p:spPr>
        <p:txBody>
          <a:bodyPr/>
          <a:lstStyle/>
          <a:p>
            <a:r>
              <a:rPr lang="ja-JP" altLang="ja-JP" dirty="0"/>
              <a:t>第</a:t>
            </a:r>
            <a:r>
              <a:rPr lang="en-US" altLang="ja-JP" dirty="0"/>
              <a:t>43</a:t>
            </a:r>
            <a:r>
              <a:rPr lang="ja-JP" altLang="ja-JP" dirty="0"/>
              <a:t>回日本顔面神経学会</a:t>
            </a:r>
            <a:endParaRPr lang="ja-JP" altLang="en-US" sz="105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79A63C2-BB37-AB4D-9869-112E1E781DEF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1109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A0D0CA-5049-9847-8B81-379857C35BDF}"/>
              </a:ext>
            </a:extLst>
          </p:cNvPr>
          <p:cNvSpPr txBox="1"/>
          <p:nvPr/>
        </p:nvSpPr>
        <p:spPr>
          <a:xfrm>
            <a:off x="2039193" y="2055377"/>
            <a:ext cx="55025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dirty="0"/>
              <a:t>発表スライド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9077019-BE05-D746-BD62-E6ACF791BE37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4136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A0D0CA-5049-9847-8B81-379857C35BDF}"/>
              </a:ext>
            </a:extLst>
          </p:cNvPr>
          <p:cNvSpPr txBox="1"/>
          <p:nvPr/>
        </p:nvSpPr>
        <p:spPr>
          <a:xfrm>
            <a:off x="2039193" y="2055377"/>
            <a:ext cx="55025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dirty="0"/>
              <a:t>発表スライド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9077019-BE05-D746-BD62-E6ACF791BE37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6746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A0D0CA-5049-9847-8B81-379857C35BDF}"/>
              </a:ext>
            </a:extLst>
          </p:cNvPr>
          <p:cNvSpPr txBox="1"/>
          <p:nvPr/>
        </p:nvSpPr>
        <p:spPr>
          <a:xfrm>
            <a:off x="2039193" y="2055377"/>
            <a:ext cx="55025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dirty="0"/>
              <a:t>発表スライド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9077019-BE05-D746-BD62-E6ACF791BE37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7678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A0D0CA-5049-9847-8B81-379857C35BDF}"/>
              </a:ext>
            </a:extLst>
          </p:cNvPr>
          <p:cNvSpPr txBox="1"/>
          <p:nvPr/>
        </p:nvSpPr>
        <p:spPr>
          <a:xfrm>
            <a:off x="2039193" y="2055377"/>
            <a:ext cx="55025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dirty="0"/>
              <a:t>発表スライド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9077019-BE05-D746-BD62-E6ACF791BE37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3404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A0D0CA-5049-9847-8B81-379857C35BDF}"/>
              </a:ext>
            </a:extLst>
          </p:cNvPr>
          <p:cNvSpPr txBox="1"/>
          <p:nvPr/>
        </p:nvSpPr>
        <p:spPr>
          <a:xfrm>
            <a:off x="2039193" y="2055377"/>
            <a:ext cx="55025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dirty="0"/>
              <a:t>発表スライド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9077019-BE05-D746-BD62-E6ACF791BE37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7084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A0D0CA-5049-9847-8B81-379857C35BDF}"/>
              </a:ext>
            </a:extLst>
          </p:cNvPr>
          <p:cNvSpPr txBox="1"/>
          <p:nvPr/>
        </p:nvSpPr>
        <p:spPr>
          <a:xfrm>
            <a:off x="2039193" y="2055377"/>
            <a:ext cx="55025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dirty="0"/>
              <a:t>発表スライド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9077019-BE05-D746-BD62-E6ACF791BE37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5042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40</Words>
  <Application>Microsoft Macintosh PowerPoint</Application>
  <PresentationFormat>画面に合わせる (16:9)</PresentationFormat>
  <Paragraphs>12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ＭＳ Ｐゴシック</vt:lpstr>
      <vt:lpstr>游ゴシック</vt:lpstr>
      <vt:lpstr>游ゴシック Light</vt:lpstr>
      <vt:lpstr>Arial</vt:lpstr>
      <vt:lpstr>Arial Narrow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樋田 真里</dc:creator>
  <cp:lastModifiedBy>Microsoft Office ユーザー</cp:lastModifiedBy>
  <cp:revision>13</cp:revision>
  <dcterms:created xsi:type="dcterms:W3CDTF">2016-01-28T02:05:52Z</dcterms:created>
  <dcterms:modified xsi:type="dcterms:W3CDTF">2020-07-12T08:33:23Z</dcterms:modified>
</cp:coreProperties>
</file>